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459" r:id="rId2"/>
    <p:sldId id="825" r:id="rId3"/>
    <p:sldId id="826" r:id="rId4"/>
    <p:sldId id="827" r:id="rId5"/>
    <p:sldId id="828" r:id="rId6"/>
    <p:sldId id="523" r:id="rId7"/>
    <p:sldId id="460" r:id="rId8"/>
    <p:sldId id="461" r:id="rId9"/>
    <p:sldId id="462" r:id="rId10"/>
    <p:sldId id="463" r:id="rId11"/>
    <p:sldId id="464" r:id="rId12"/>
    <p:sldId id="453" r:id="rId13"/>
    <p:sldId id="447" r:id="rId14"/>
    <p:sldId id="448" r:id="rId15"/>
    <p:sldId id="449" r:id="rId16"/>
    <p:sldId id="805" r:id="rId17"/>
    <p:sldId id="806" r:id="rId18"/>
    <p:sldId id="807" r:id="rId19"/>
    <p:sldId id="808" r:id="rId20"/>
    <p:sldId id="522" r:id="rId21"/>
    <p:sldId id="518" r:id="rId22"/>
    <p:sldId id="520" r:id="rId23"/>
    <p:sldId id="521" r:id="rId24"/>
    <p:sldId id="758" r:id="rId25"/>
    <p:sldId id="809" r:id="rId26"/>
    <p:sldId id="540" r:id="rId27"/>
    <p:sldId id="820" r:id="rId28"/>
    <p:sldId id="821" r:id="rId29"/>
    <p:sldId id="822" r:id="rId30"/>
    <p:sldId id="824" r:id="rId31"/>
    <p:sldId id="761" r:id="rId32"/>
    <p:sldId id="759" r:id="rId33"/>
    <p:sldId id="791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05" autoAdjust="0"/>
    <p:restoredTop sz="94660"/>
  </p:normalViewPr>
  <p:slideViewPr>
    <p:cSldViewPr>
      <p:cViewPr varScale="1">
        <p:scale>
          <a:sx n="97" d="100"/>
          <a:sy n="97" d="100"/>
        </p:scale>
        <p:origin x="1794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27/02/2023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05-03-2023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lift my burdens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rise with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I'm dancing on this mountain top</a:t>
            </a:r>
          </a:p>
          <a:p>
            <a:r>
              <a:rPr lang="en-GB" sz="5400" dirty="0">
                <a:solidFill>
                  <a:schemeClr val="bg1"/>
                </a:solidFill>
              </a:rPr>
              <a:t>To see Your kingdom come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4433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732469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Everlasting God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4556538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Brenton Brown | Ken Riley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2005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Strength will rise as we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Strength will rise as we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000" dirty="0">
              <a:solidFill>
                <a:schemeClr val="bg1"/>
              </a:solidFill>
            </a:endParaRPr>
          </a:p>
          <a:p>
            <a:endParaRPr lang="en-GB" sz="5000" dirty="0">
              <a:solidFill>
                <a:schemeClr val="bg1"/>
              </a:solidFill>
            </a:endParaRPr>
          </a:p>
          <a:p>
            <a:r>
              <a:rPr lang="en-GB" sz="5000" dirty="0">
                <a:solidFill>
                  <a:schemeClr val="bg1"/>
                </a:solidFill>
              </a:rPr>
              <a:t>Our God You reign forever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Our Hope our strong </a:t>
            </a:r>
            <a:r>
              <a:rPr lang="en-GB" sz="5000" dirty="0" err="1">
                <a:solidFill>
                  <a:schemeClr val="bg1"/>
                </a:solidFill>
              </a:rPr>
              <a:t>Deliv'rer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You are the everlasting God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everlasting God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do not faint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won't grow weary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You're the defender of the weak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comfort those in need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lift us up on wings like eagles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An Army Of Ordinary People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222241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Dave </a:t>
            </a:r>
            <a:r>
              <a:rPr lang="en-GB" sz="1200" dirty="0" err="1">
                <a:solidFill>
                  <a:schemeClr val="bg1"/>
                </a:solidFill>
              </a:rPr>
              <a:t>Bilbrough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1983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0744315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 army of ordinary people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kingdom where love is the key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city a light to the nations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Heirs to the promise are we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people whose life is in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nation together we stand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Only through grace are we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Inheritors of the land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248021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 army of ordinary people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kingdom where love is the key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city a light to the nations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Heirs to the promise are we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people whose life is in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nation together we stand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Only through grace are we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Inheritors of the land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096590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rgbClr val="00A3E0"/>
                </a:solidFill>
                <a:latin typeface="akagi_probook"/>
              </a:rPr>
              <a:t>We are Marching</a:t>
            </a:r>
            <a:endParaRPr lang="en-GB" sz="44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320947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Anders Nyberg | Andrew </a:t>
            </a:r>
            <a:r>
              <a:rPr lang="en-GB" sz="1200" dirty="0" err="1">
                <a:solidFill>
                  <a:schemeClr val="bg1"/>
                </a:solidFill>
              </a:rPr>
              <a:t>Maries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1987, 1991 Peace Of Music Publishing (Admin. by Sovereign Music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Sovereign Music UK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8917933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 people without recognition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with Him a destiny sealed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Called to a heavenly vision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His purpose shall be fulfilled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let us stand strong together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Abandon ourselves to the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His love shall be ours forever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</a:t>
            </a:r>
            <a:r>
              <a:rPr lang="en-GB" sz="4000" dirty="0" err="1">
                <a:solidFill>
                  <a:schemeClr val="bg1"/>
                </a:solidFill>
              </a:rPr>
              <a:t>vict'ry</a:t>
            </a:r>
            <a:r>
              <a:rPr lang="en-GB" sz="4000" dirty="0">
                <a:solidFill>
                  <a:schemeClr val="bg1"/>
                </a:solidFill>
              </a:rPr>
              <a:t> song we shall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40781396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The Spirit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2560753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Graham Kendrick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Make Way Music (Admin. by Make Way Music Limited)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 Spirit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Is on me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Poured out like oil over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the Lord has called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anointed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preach good news to the poor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bind the broken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free the captive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blind eyes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Make broken people whole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know this is the hour</a:t>
            </a:r>
          </a:p>
          <a:p>
            <a:r>
              <a:rPr lang="en-GB" sz="4000" dirty="0">
                <a:solidFill>
                  <a:schemeClr val="bg1"/>
                </a:solidFill>
              </a:rPr>
              <a:t>Of His favour and His power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His Spirit is upon me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15790705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545052-507F-A840-5029-6CE0B309C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1939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7857EC-3A07-6F75-D0AF-BAB5C8EC7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835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E41DA6-5F9C-FC55-6504-CE2789348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19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8190632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E65454-6C2B-A588-038E-932FDC188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794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B86BC5-E414-AEF9-334F-C851FF9E6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83" r="2010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y should I be on ChurchSuite_">
            <a:hlinkClick r:id="" action="ppaction://media"/>
            <a:extLst>
              <a:ext uri="{FF2B5EF4-FFF2-40B4-BE49-F238E27FC236}">
                <a16:creationId xmlns:a16="http://schemas.microsoft.com/office/drawing/2014/main" id="{DB4587D4-459E-5B1B-96A6-5D67915F23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99571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907478-71DC-BD39-646A-0D252DB20B61}"/>
              </a:ext>
            </a:extLst>
          </p:cNvPr>
          <p:cNvSpPr txBox="1"/>
          <p:nvPr/>
        </p:nvSpPr>
        <p:spPr>
          <a:xfrm>
            <a:off x="2483768" y="332656"/>
            <a:ext cx="52565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Church Suite Video</a:t>
            </a:r>
          </a:p>
        </p:txBody>
      </p:sp>
    </p:spTree>
    <p:extLst>
      <p:ext uri="{BB962C8B-B14F-4D97-AF65-F5344CB8AC3E}">
        <p14:creationId xmlns:p14="http://schemas.microsoft.com/office/powerpoint/2010/main" val="2305897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are marching O-oh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 O-oh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854307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are living in the love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living in the love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living in the love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living in the love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7465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are moving in the power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moving in the power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moving in the power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moving in the power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680671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My Redeemer Lives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2397964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Reuben Morgan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1998 Hillsong Music Publishing Australia (Admin. by Hillsong Music Publishing UK)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647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I know He rescued my soul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His blood has covered my sin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I believe I believe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My shame He's taken away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My pain is healed in His name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I believe I believe</a:t>
            </a:r>
          </a:p>
          <a:p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I'll raise a banner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 err="1">
                <a:solidFill>
                  <a:schemeClr val="bg1"/>
                </a:solidFill>
                <a:effectLst/>
                <a:latin typeface="akagi_probook"/>
              </a:rPr>
              <a:t>'Cause</a:t>
            </a: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 my Lord has conquered the grave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759407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260869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3395</TotalTime>
  <Words>790</Words>
  <Application>Microsoft Office PowerPoint</Application>
  <PresentationFormat>On-screen Show (4:3)</PresentationFormat>
  <Paragraphs>150</Paragraphs>
  <Slides>33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265</cp:revision>
  <dcterms:created xsi:type="dcterms:W3CDTF">2019-09-23T12:06:27Z</dcterms:created>
  <dcterms:modified xsi:type="dcterms:W3CDTF">2023-02-27T15:04:23Z</dcterms:modified>
</cp:coreProperties>
</file>

<file path=docProps/thumbnail.jpeg>
</file>